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17"/>
  </p:notesMasterIdLst>
  <p:sldIdLst>
    <p:sldId id="280" r:id="rId3"/>
    <p:sldId id="282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76" r:id="rId12"/>
    <p:sldId id="277" r:id="rId13"/>
    <p:sldId id="278" r:id="rId14"/>
    <p:sldId id="279" r:id="rId15"/>
    <p:sldId id="28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FD4"/>
    <a:srgbClr val="0A6192"/>
    <a:srgbClr val="0C72AA"/>
    <a:srgbClr val="0987CD"/>
    <a:srgbClr val="19A1FD"/>
    <a:srgbClr val="006CCE"/>
    <a:srgbClr val="02B9CC"/>
    <a:srgbClr val="0089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715" autoAdjust="0"/>
  </p:normalViewPr>
  <p:slideViewPr>
    <p:cSldViewPr>
      <p:cViewPr>
        <p:scale>
          <a:sx n="110" d="100"/>
          <a:sy n="110" d="100"/>
        </p:scale>
        <p:origin x="-2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E5ADA8E-0077-442C-A672-E8DE7D1FB8D5}" type="datetimeFigureOut">
              <a:rPr lang="en-US"/>
              <a:pPr>
                <a:defRPr/>
              </a:pPr>
              <a:t>8/16/2019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40784D7-5CCD-4376-9BFC-03B54B04A12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258641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784D7-5CCD-4376-9BFC-03B54B04A12D}" type="slidenum">
              <a:rPr lang="sr-Latn-CS" smtClean="0"/>
              <a:pPr>
                <a:defRPr/>
              </a:pPr>
              <a:t>6</a:t>
            </a:fld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868EA17-D6DB-4CF4-8882-ED34D4563662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E55D7-E04B-46F6-AD23-E9BAF78F56CF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B696B7F8-1869-497A-AB5E-90FE3BC71B64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5FC78E36-EED2-4C54-8E24-700F4A8A8A91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5211065-A613-4EBE-B85F-DBC06E7DF7EF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53FB5-1480-40D1-83B7-F05F56EC329A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3F6EC8D-D383-425D-BD93-46DAF216240D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1EBE639C-7D33-4A63-ADF9-85E391ADE9C8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A7939D-81CA-4B24-A443-8B7C1C14BDFD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701E198-5CE2-4EA9-AECC-93C7B41CFEDB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0F8DCBEA-A04E-46CF-9D11-0B9A85D3AF1C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sr-Latn-C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761B02B-83A0-4353-A41A-913A9BCD6293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918648" cy="2039888"/>
          </a:xfrm>
        </p:spPr>
        <p:txBody>
          <a:bodyPr/>
          <a:lstStyle/>
          <a:p>
            <a:r>
              <a:rPr lang="ru-RU" dirty="0" smtClean="0"/>
              <a:t>Регистрация на сайте</a:t>
            </a:r>
            <a:br>
              <a:rPr lang="ru-RU" dirty="0" smtClean="0"/>
            </a:br>
            <a:r>
              <a:rPr lang="en-US" dirty="0" smtClean="0"/>
              <a:t>WWW.GTO.RU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v-den-rossii-kazhdyy-budet-gotov-k-trudu-i-obor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8784976" cy="4550157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769" y="80396"/>
            <a:ext cx="8001000" cy="91440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Активация аккаунта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61" r="2044" b="5131"/>
          <a:stretch>
            <a:fillRect/>
          </a:stretch>
        </p:blipFill>
        <p:spPr>
          <a:xfrm>
            <a:off x="179511" y="1196752"/>
            <a:ext cx="8844277" cy="2880320"/>
          </a:xfrm>
        </p:spPr>
      </p:pic>
      <p:sp>
        <p:nvSpPr>
          <p:cNvPr id="5" name="Стрелка вправо 4"/>
          <p:cNvSpPr/>
          <p:nvPr/>
        </p:nvSpPr>
        <p:spPr bwMode="auto">
          <a:xfrm>
            <a:off x="1835696" y="2996952"/>
            <a:ext cx="432048" cy="21602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694366"/>
            <a:ext cx="701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Переходим на электронную почту и находим там письмо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с активированным аккаунтом. </a:t>
            </a:r>
            <a:endParaRPr lang="ru-RU" sz="2000" dirty="0"/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5157192"/>
            <a:ext cx="1479500" cy="14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490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297" y="119742"/>
            <a:ext cx="8001000" cy="914400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+mn-lt"/>
              </a:rPr>
              <a:t>Активация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аккаунта </a:t>
            </a:r>
            <a:r>
              <a:rPr lang="ru-RU" sz="2400" dirty="0" smtClean="0">
                <a:solidFill>
                  <a:srgbClr val="00B0F0"/>
                </a:solidFill>
                <a:latin typeface="+mn-lt"/>
              </a:rPr>
              <a:t>(продолжение)</a:t>
            </a:r>
            <a:endParaRPr lang="ru-RU" sz="24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66" r="2373" b="2051"/>
          <a:stretch>
            <a:fillRect/>
          </a:stretch>
        </p:blipFill>
        <p:spPr>
          <a:xfrm>
            <a:off x="539552" y="1196752"/>
            <a:ext cx="7776864" cy="3816424"/>
          </a:xfrm>
        </p:spPr>
      </p:pic>
      <p:sp>
        <p:nvSpPr>
          <p:cNvPr id="5" name="TextBox 4"/>
          <p:cNvSpPr txBox="1"/>
          <p:nvPr/>
        </p:nvSpPr>
        <p:spPr>
          <a:xfrm>
            <a:off x="567669" y="5614257"/>
            <a:ext cx="80919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 письме нам прислали </a:t>
            </a:r>
            <a:r>
              <a:rPr lang="en-US" sz="2000" dirty="0" smtClean="0"/>
              <a:t>ID </a:t>
            </a:r>
            <a:r>
              <a:rPr lang="ru-RU" sz="2000" dirty="0" smtClean="0"/>
              <a:t>номер, а также сообщают что на</a:t>
            </a:r>
          </a:p>
          <a:p>
            <a:r>
              <a:rPr lang="ru-RU" sz="2000" dirty="0" smtClean="0"/>
              <a:t>сайте </a:t>
            </a:r>
            <a:r>
              <a:rPr lang="en-US" sz="2000" dirty="0" smtClean="0"/>
              <a:t>gto.ru </a:t>
            </a:r>
            <a:r>
              <a:rPr lang="ru-RU" sz="2000" dirty="0" smtClean="0"/>
              <a:t>зарегистрирован пользователь, переходим на сайт по</a:t>
            </a:r>
          </a:p>
          <a:p>
            <a:r>
              <a:rPr lang="ru-RU" sz="2000" dirty="0" smtClean="0"/>
              <a:t>ссылке и заходим в личный кабинет. 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771800" y="2996952"/>
            <a:ext cx="64807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932040" y="3717032"/>
            <a:ext cx="115212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83399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851" y="66328"/>
            <a:ext cx="8001000" cy="91440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Вход в личный кабинет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69" r="962" b="6153"/>
          <a:stretch>
            <a:fillRect/>
          </a:stretch>
        </p:blipFill>
        <p:spPr>
          <a:xfrm>
            <a:off x="179512" y="1124744"/>
            <a:ext cx="8702915" cy="4104456"/>
          </a:xfrm>
        </p:spPr>
      </p:pic>
    </p:spTree>
    <p:extLst>
      <p:ext uri="{BB962C8B-B14F-4D97-AF65-F5344CB8AC3E}">
        <p14:creationId xmlns:p14="http://schemas.microsoft.com/office/powerpoint/2010/main" xmlns="" val="9520081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Личный кабинет участника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05" r="2801" b="7156"/>
          <a:stretch>
            <a:fillRect/>
          </a:stretch>
        </p:blipFill>
        <p:spPr>
          <a:xfrm>
            <a:off x="395536" y="1196752"/>
            <a:ext cx="8386814" cy="3960440"/>
          </a:xfrm>
        </p:spPr>
      </p:pic>
    </p:spTree>
    <p:extLst>
      <p:ext uri="{BB962C8B-B14F-4D97-AF65-F5344CB8AC3E}">
        <p14:creationId xmlns:p14="http://schemas.microsoft.com/office/powerpoint/2010/main" xmlns="" val="39634154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ds05.infourok.ru/uploads/ex/055a/00031299-9e6a7c4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1. Начало регистрации начинается с создания аккаунта электронной почты.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0" t="12655" r="5501" b="7766"/>
          <a:stretch>
            <a:fillRect/>
          </a:stretch>
        </p:blipFill>
        <p:spPr>
          <a:xfrm>
            <a:off x="467544" y="1052736"/>
            <a:ext cx="8292676" cy="4104456"/>
          </a:xfrm>
        </p:spPr>
      </p:pic>
      <p:sp>
        <p:nvSpPr>
          <p:cNvPr id="6" name="TextBox 5"/>
          <p:cNvSpPr txBox="1"/>
          <p:nvPr/>
        </p:nvSpPr>
        <p:spPr>
          <a:xfrm>
            <a:off x="611560" y="5517232"/>
            <a:ext cx="6848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n-lt"/>
              </a:rPr>
              <a:t>На данном слайде представлена регистрация на сайте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mail.ru</a:t>
            </a:r>
            <a:r>
              <a:rPr lang="ru-RU" sz="2000" dirty="0" smtClean="0">
                <a:latin typeface="+mn-lt"/>
              </a:rPr>
              <a:t>. Необходимо заполнить представленную форму</a:t>
            </a:r>
          </a:p>
          <a:p>
            <a:r>
              <a:rPr lang="ru-RU" sz="2000" dirty="0" smtClean="0">
                <a:latin typeface="+mn-lt"/>
              </a:rPr>
              <a:t> своими данными.</a:t>
            </a:r>
            <a:endParaRPr lang="ru-RU" sz="2000" dirty="0">
              <a:latin typeface="+mn-lt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0230" y="5342067"/>
            <a:ext cx="1479500" cy="14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09293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2.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Регистрация на сайте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www.gto.ru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05" r="1001" b="5555"/>
          <a:stretch>
            <a:fillRect/>
          </a:stretch>
        </p:blipFill>
        <p:spPr>
          <a:xfrm>
            <a:off x="395535" y="1124744"/>
            <a:ext cx="8530179" cy="4032448"/>
          </a:xfrm>
        </p:spPr>
      </p:pic>
      <p:sp>
        <p:nvSpPr>
          <p:cNvPr id="7" name="Стрелка вниз 6"/>
          <p:cNvSpPr/>
          <p:nvPr/>
        </p:nvSpPr>
        <p:spPr bwMode="auto">
          <a:xfrm rot="10800000">
            <a:off x="4211960" y="5013176"/>
            <a:ext cx="841824" cy="67422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825099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Нажимаем кнопку </a:t>
            </a:r>
            <a:r>
              <a:rPr lang="ru-RU" sz="2000" dirty="0" smtClean="0">
                <a:solidFill>
                  <a:srgbClr val="FF0000"/>
                </a:solidFill>
              </a:rPr>
              <a:t>стать участником движения </a:t>
            </a:r>
            <a:r>
              <a:rPr lang="ru-RU" sz="2000" dirty="0" smtClean="0"/>
              <a:t>и</a:t>
            </a:r>
          </a:p>
          <a:p>
            <a:pPr algn="just"/>
            <a:r>
              <a:rPr lang="ru-RU" sz="2000" dirty="0" smtClean="0"/>
              <a:t>переходим на следующую страницу</a:t>
            </a:r>
            <a:endParaRPr lang="ru-RU" sz="2000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5535473"/>
            <a:ext cx="1302571" cy="128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51426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62068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Регистрация: пункт  № 1</a:t>
            </a:r>
            <a:br>
              <a:rPr lang="ru-RU" sz="2400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заполняем поля регистрации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1746" name="Picture 2" descr="https://cf.ppt-online.org/files1/slide/w/wQFnrXh2YMsZiNkWo40TfjVIycHzAv1guSbLGlqRE8/slide-2.jpg"/>
          <p:cNvPicPr>
            <a:picLocks noChangeAspect="1" noChangeArrowheads="1"/>
          </p:cNvPicPr>
          <p:nvPr/>
        </p:nvPicPr>
        <p:blipFill>
          <a:blip r:embed="rId2" cstate="print"/>
          <a:srcRect l="3556" t="4320" r="3994" b="4296"/>
          <a:stretch>
            <a:fillRect/>
          </a:stretch>
        </p:blipFill>
        <p:spPr bwMode="auto">
          <a:xfrm>
            <a:off x="467544" y="692696"/>
            <a:ext cx="8064896" cy="5971124"/>
          </a:xfrm>
          <a:prstGeom prst="rect">
            <a:avLst/>
          </a:prstGeom>
          <a:noFill/>
        </p:spPr>
      </p:pic>
      <p:pic>
        <p:nvPicPr>
          <p:cNvPr id="31748" name="Picture 4" descr="https://cf.ppt-online.org/files1/slide/w/wQFnrXh2YMsZiNkWo40TfjVIycHzAv1guSbLGlqRE8/slide-3.jpg"/>
          <p:cNvPicPr>
            <a:picLocks noChangeAspect="1" noChangeArrowheads="1"/>
          </p:cNvPicPr>
          <p:nvPr/>
        </p:nvPicPr>
        <p:blipFill>
          <a:blip r:embed="rId3" cstate="print"/>
          <a:srcRect l="2264" t="4534" r="4905" b="30475"/>
          <a:stretch>
            <a:fillRect/>
          </a:stretch>
        </p:blipFill>
        <p:spPr bwMode="auto">
          <a:xfrm>
            <a:off x="467544" y="1484784"/>
            <a:ext cx="8101737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96907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Код активации на электронной почте</a:t>
            </a:r>
            <a:endParaRPr lang="ru-RU" sz="24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07" r="1901" b="5555"/>
          <a:stretch>
            <a:fillRect/>
          </a:stretch>
        </p:blipFill>
        <p:spPr>
          <a:xfrm>
            <a:off x="323528" y="1196752"/>
            <a:ext cx="8476782" cy="4176464"/>
          </a:xfrm>
        </p:spPr>
      </p:pic>
      <p:sp>
        <p:nvSpPr>
          <p:cNvPr id="5" name="Стрелка вправо 4"/>
          <p:cNvSpPr/>
          <p:nvPr/>
        </p:nvSpPr>
        <p:spPr bwMode="auto">
          <a:xfrm>
            <a:off x="1475656" y="1916832"/>
            <a:ext cx="432048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733256"/>
            <a:ext cx="6948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На Ваш электронный адрес приходит ссылка активации </a:t>
            </a:r>
          </a:p>
          <a:p>
            <a:r>
              <a:rPr lang="ru-RU" sz="2000" dirty="0" smtClean="0"/>
              <a:t>Аккаунта         на сайте </a:t>
            </a:r>
            <a:r>
              <a:rPr lang="en-US" sz="2000" dirty="0" smtClean="0"/>
              <a:t>gto.ru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093296"/>
            <a:ext cx="450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41580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001000" cy="91440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Находим код активации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040" r="2072" b="885"/>
          <a:stretch>
            <a:fillRect/>
          </a:stretch>
        </p:blipFill>
        <p:spPr>
          <a:xfrm>
            <a:off x="251520" y="1268760"/>
            <a:ext cx="8705756" cy="3960440"/>
          </a:xfrm>
        </p:spPr>
      </p:pic>
      <p:sp>
        <p:nvSpPr>
          <p:cNvPr id="5" name="Стрелка вниз 4"/>
          <p:cNvSpPr/>
          <p:nvPr/>
        </p:nvSpPr>
        <p:spPr bwMode="auto">
          <a:xfrm>
            <a:off x="3851920" y="2708920"/>
            <a:ext cx="288032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517232"/>
            <a:ext cx="3111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Копируем код активации</a:t>
            </a:r>
            <a:endParaRPr lang="ru-RU" sz="2000" dirty="0"/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5560526"/>
            <a:ext cx="1206869" cy="11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5085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758952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+mn-lt"/>
              </a:rPr>
              <a:t>Регистрация: пункт  №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2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2018268" y="4096079"/>
            <a:ext cx="681523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58924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Вставляем код активации и нажимаем </a:t>
            </a:r>
          </a:p>
          <a:p>
            <a:r>
              <a:rPr lang="ru-RU" sz="2000" dirty="0" smtClean="0"/>
              <a:t>кнопку </a:t>
            </a:r>
            <a:r>
              <a:rPr lang="ru-RU" sz="2000" dirty="0" smtClean="0">
                <a:solidFill>
                  <a:srgbClr val="FF0000"/>
                </a:solidFill>
              </a:rPr>
              <a:t>ОТПРАВИТЬ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63" r="1840"/>
          <a:stretch>
            <a:fillRect/>
          </a:stretch>
        </p:blipFill>
        <p:spPr bwMode="auto">
          <a:xfrm>
            <a:off x="323528" y="980728"/>
            <a:ext cx="857600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/>
          <p:cNvSpPr/>
          <p:nvPr/>
        </p:nvSpPr>
        <p:spPr bwMode="auto">
          <a:xfrm>
            <a:off x="1475656" y="3501008"/>
            <a:ext cx="64807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2967" y="5222409"/>
            <a:ext cx="1479500" cy="146197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 bwMode="auto">
          <a:xfrm rot="16200000">
            <a:off x="5148064" y="4869160"/>
            <a:ext cx="64807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1141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  <a:latin typeface="+mn-lt"/>
              </a:rPr>
              <a:t>Регистрация: пункт  №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3</a:t>
            </a:r>
            <a:br>
              <a:rPr lang="ru-RU" sz="2400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Заполняем личные данные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7650" name="Picture 2" descr="https://cf.ppt-online.org/files1/slide/w/wQFnrXh2YMsZiNkWo40TfjVIycHzAv1guSbLGlqRE8/slide-7.jpg"/>
          <p:cNvPicPr>
            <a:picLocks noChangeAspect="1" noChangeArrowheads="1"/>
          </p:cNvPicPr>
          <p:nvPr/>
        </p:nvPicPr>
        <p:blipFill>
          <a:blip r:embed="rId2" cstate="print"/>
          <a:srcRect l="3145" t="6997" r="3563" b="9036"/>
          <a:stretch>
            <a:fillRect/>
          </a:stretch>
        </p:blipFill>
        <p:spPr bwMode="auto">
          <a:xfrm>
            <a:off x="539552" y="980728"/>
            <a:ext cx="8064896" cy="5437009"/>
          </a:xfrm>
          <a:prstGeom prst="rect">
            <a:avLst/>
          </a:prstGeom>
          <a:noFill/>
        </p:spPr>
      </p:pic>
      <p:pic>
        <p:nvPicPr>
          <p:cNvPr id="27652" name="Picture 4" descr="https://cf.ppt-online.org/files1/slide/w/wQFnrXh2YMsZiNkWo40TfjVIycHzAv1guSbLGlqRE8/slide-8.jpg"/>
          <p:cNvPicPr>
            <a:picLocks noChangeAspect="1" noChangeArrowheads="1"/>
          </p:cNvPicPr>
          <p:nvPr/>
        </p:nvPicPr>
        <p:blipFill>
          <a:blip r:embed="rId3" cstate="print"/>
          <a:srcRect l="5538" t="11091" r="-9847" b="-3520"/>
          <a:stretch>
            <a:fillRect/>
          </a:stretch>
        </p:blipFill>
        <p:spPr bwMode="auto">
          <a:xfrm>
            <a:off x="467544" y="980728"/>
            <a:ext cx="8136904" cy="5400600"/>
          </a:xfrm>
          <a:prstGeom prst="rect">
            <a:avLst/>
          </a:prstGeom>
          <a:noFill/>
        </p:spPr>
      </p:pic>
      <p:pic>
        <p:nvPicPr>
          <p:cNvPr id="27654" name="Picture 6" descr="https://cf.ppt-online.org/files1/slide/w/wQFnrXh2YMsZiNkWo40TfjVIycHzAv1guSbLGlqRE8/slide-9.jpg"/>
          <p:cNvPicPr>
            <a:picLocks noChangeAspect="1" noChangeArrowheads="1"/>
          </p:cNvPicPr>
          <p:nvPr/>
        </p:nvPicPr>
        <p:blipFill>
          <a:blip r:embed="rId4" cstate="print"/>
          <a:srcRect l="3333" t="4450" r="1111" b="16929"/>
          <a:stretch>
            <a:fillRect/>
          </a:stretch>
        </p:blipFill>
        <p:spPr bwMode="auto">
          <a:xfrm>
            <a:off x="395535" y="980728"/>
            <a:ext cx="8295865" cy="5112568"/>
          </a:xfrm>
          <a:prstGeom prst="rect">
            <a:avLst/>
          </a:prstGeom>
          <a:noFill/>
        </p:spPr>
      </p:pic>
      <p:pic>
        <p:nvPicPr>
          <p:cNvPr id="27656" name="Picture 8" descr="https://cf.ppt-online.org/files1/slide/w/wQFnrXh2YMsZiNkWo40TfjVIycHzAv1guSbLGlqRE8/slide-10.jpg"/>
          <p:cNvPicPr>
            <a:picLocks noChangeAspect="1" noChangeArrowheads="1"/>
          </p:cNvPicPr>
          <p:nvPr/>
        </p:nvPicPr>
        <p:blipFill>
          <a:blip r:embed="rId5" cstate="print"/>
          <a:srcRect l="3191" t="2841" r="4255" b="7681"/>
          <a:stretch>
            <a:fillRect/>
          </a:stretch>
        </p:blipFill>
        <p:spPr bwMode="auto">
          <a:xfrm>
            <a:off x="683568" y="980728"/>
            <a:ext cx="7776864" cy="5631522"/>
          </a:xfrm>
          <a:prstGeom prst="rect">
            <a:avLst/>
          </a:prstGeom>
          <a:noFill/>
        </p:spPr>
      </p:pic>
      <p:pic>
        <p:nvPicPr>
          <p:cNvPr id="27658" name="Picture 10" descr="https://cf.ppt-online.org/files1/slide/w/wQFnrXh2YMsZiNkWo40TfjVIycHzAv1guSbLGlqRE8/slide-11.jpg"/>
          <p:cNvPicPr>
            <a:picLocks noChangeAspect="1" noChangeArrowheads="1"/>
          </p:cNvPicPr>
          <p:nvPr/>
        </p:nvPicPr>
        <p:blipFill>
          <a:blip r:embed="rId6" cstate="print"/>
          <a:srcRect l="2609" t="4084" r="3478" b="10007"/>
          <a:stretch>
            <a:fillRect/>
          </a:stretch>
        </p:blipFill>
        <p:spPr bwMode="auto">
          <a:xfrm>
            <a:off x="395536" y="908719"/>
            <a:ext cx="8208912" cy="5624625"/>
          </a:xfrm>
          <a:prstGeom prst="rect">
            <a:avLst/>
          </a:prstGeom>
          <a:noFill/>
        </p:spPr>
      </p:pic>
      <p:pic>
        <p:nvPicPr>
          <p:cNvPr id="27660" name="Picture 12" descr="https://cf.ppt-online.org/files1/slide/w/wQFnrXh2YMsZiNkWo40TfjVIycHzAv1guSbLGlqRE8/slide-12.jpg"/>
          <p:cNvPicPr>
            <a:picLocks noChangeAspect="1" noChangeArrowheads="1"/>
          </p:cNvPicPr>
          <p:nvPr/>
        </p:nvPicPr>
        <p:blipFill>
          <a:blip r:embed="rId7" cstate="print"/>
          <a:srcRect l="4348" t="9889" r="3478" b="37869"/>
          <a:stretch>
            <a:fillRect/>
          </a:stretch>
        </p:blipFill>
        <p:spPr bwMode="auto">
          <a:xfrm>
            <a:off x="251520" y="1556792"/>
            <a:ext cx="8480942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27207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D0DD9F-AC3E-4122-879A-53F4B254AE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370</TotalTime>
  <Words>147</Words>
  <Application>Microsoft Office PowerPoint</Application>
  <PresentationFormat>Экран (4:3)</PresentationFormat>
  <Paragraphs>28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Регистрация на сайте WWW.GTO.RU  </vt:lpstr>
      <vt:lpstr>Слайд 2</vt:lpstr>
      <vt:lpstr>1. Начало регистрации начинается с создания аккаунта электронной почты.</vt:lpstr>
      <vt:lpstr>2.Регистрация на сайте    www.gto.ru</vt:lpstr>
      <vt:lpstr>Регистрация: пункт  № 1 заполняем поля регистрации</vt:lpstr>
      <vt:lpstr>Код активации на электронной почте</vt:lpstr>
      <vt:lpstr>Находим код активации</vt:lpstr>
      <vt:lpstr>Регистрация: пункт  № 2</vt:lpstr>
      <vt:lpstr>Регистрация: пункт  № 3 Заполняем личные данные</vt:lpstr>
      <vt:lpstr>Активация аккаунта</vt:lpstr>
      <vt:lpstr>Активация аккаунта (продолжение)</vt:lpstr>
      <vt:lpstr>Вход в личный кабинет</vt:lpstr>
      <vt:lpstr>       Личный кабинет участника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на сайте ГТО (февраль 2016)</dc:title>
  <dc:creator>Fyt</dc:creator>
  <cp:lastModifiedBy>Пользователь</cp:lastModifiedBy>
  <cp:revision>103</cp:revision>
  <cp:lastPrinted>1601-01-01T00:00:00Z</cp:lastPrinted>
  <dcterms:created xsi:type="dcterms:W3CDTF">2016-02-20T10:44:48Z</dcterms:created>
  <dcterms:modified xsi:type="dcterms:W3CDTF">2019-08-16T10:34:12Z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TC010902861049</vt:lpwstr>
  </property>
</Properties>
</file>